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3"/>
    <p:sldId id="259" r:id="rId4"/>
    <p:sldId id="258" r:id="rId5"/>
    <p:sldId id="263" r:id="rId6"/>
    <p:sldId id="261" r:id="rId7"/>
  </p:sldIdLst>
  <p:sldSz cx="8639175" cy="4859020"/>
  <p:notesSz cx="6858000" cy="9144000"/>
  <p:custDataLst>
    <p:tags r:id="rId12"/>
  </p:custDataLst>
  <p:defaultTextStyle>
    <a:defPPr>
      <a:defRPr lang="zh-CN"/>
    </a:defPPr>
    <a:lvl1pPr marL="0" algn="l" defTabSz="906780" rtl="0" eaLnBrk="1" latinLnBrk="0" hangingPunct="1">
      <a:defRPr sz="1785" kern="1200">
        <a:solidFill>
          <a:schemeClr val="tx1"/>
        </a:solidFill>
        <a:latin typeface="+mn-lt"/>
        <a:ea typeface="+mn-ea"/>
        <a:cs typeface="+mn-cs"/>
      </a:defRPr>
    </a:lvl1pPr>
    <a:lvl2pPr marL="453390" algn="l" defTabSz="906780" rtl="0" eaLnBrk="1" latinLnBrk="0" hangingPunct="1">
      <a:defRPr sz="1785" kern="1200">
        <a:solidFill>
          <a:schemeClr val="tx1"/>
        </a:solidFill>
        <a:latin typeface="+mn-lt"/>
        <a:ea typeface="+mn-ea"/>
        <a:cs typeface="+mn-cs"/>
      </a:defRPr>
    </a:lvl2pPr>
    <a:lvl3pPr marL="906780" algn="l" defTabSz="906780" rtl="0" eaLnBrk="1" latinLnBrk="0" hangingPunct="1">
      <a:defRPr sz="1785" kern="1200">
        <a:solidFill>
          <a:schemeClr val="tx1"/>
        </a:solidFill>
        <a:latin typeface="+mn-lt"/>
        <a:ea typeface="+mn-ea"/>
        <a:cs typeface="+mn-cs"/>
      </a:defRPr>
    </a:lvl3pPr>
    <a:lvl4pPr marL="1360170" algn="l" defTabSz="906780" rtl="0" eaLnBrk="1" latinLnBrk="0" hangingPunct="1">
      <a:defRPr sz="1785" kern="1200">
        <a:solidFill>
          <a:schemeClr val="tx1"/>
        </a:solidFill>
        <a:latin typeface="+mn-lt"/>
        <a:ea typeface="+mn-ea"/>
        <a:cs typeface="+mn-cs"/>
      </a:defRPr>
    </a:lvl4pPr>
    <a:lvl5pPr marL="1814195" algn="l" defTabSz="906780" rtl="0" eaLnBrk="1" latinLnBrk="0" hangingPunct="1">
      <a:defRPr sz="1785" kern="1200">
        <a:solidFill>
          <a:schemeClr val="tx1"/>
        </a:solidFill>
        <a:latin typeface="+mn-lt"/>
        <a:ea typeface="+mn-ea"/>
        <a:cs typeface="+mn-cs"/>
      </a:defRPr>
    </a:lvl5pPr>
    <a:lvl6pPr marL="2267585" algn="l" defTabSz="906780" rtl="0" eaLnBrk="1" latinLnBrk="0" hangingPunct="1">
      <a:defRPr sz="1785" kern="1200">
        <a:solidFill>
          <a:schemeClr val="tx1"/>
        </a:solidFill>
        <a:latin typeface="+mn-lt"/>
        <a:ea typeface="+mn-ea"/>
        <a:cs typeface="+mn-cs"/>
      </a:defRPr>
    </a:lvl6pPr>
    <a:lvl7pPr marL="2720975" algn="l" defTabSz="906780" rtl="0" eaLnBrk="1" latinLnBrk="0" hangingPunct="1">
      <a:defRPr sz="1785" kern="1200">
        <a:solidFill>
          <a:schemeClr val="tx1"/>
        </a:solidFill>
        <a:latin typeface="+mn-lt"/>
        <a:ea typeface="+mn-ea"/>
        <a:cs typeface="+mn-cs"/>
      </a:defRPr>
    </a:lvl7pPr>
    <a:lvl8pPr marL="3174365" algn="l" defTabSz="906780" rtl="0" eaLnBrk="1" latinLnBrk="0" hangingPunct="1">
      <a:defRPr sz="1785" kern="1200">
        <a:solidFill>
          <a:schemeClr val="tx1"/>
        </a:solidFill>
        <a:latin typeface="+mn-lt"/>
        <a:ea typeface="+mn-ea"/>
        <a:cs typeface="+mn-cs"/>
      </a:defRPr>
    </a:lvl8pPr>
    <a:lvl9pPr marL="3627755" algn="l" defTabSz="906780" rtl="0" eaLnBrk="1" latinLnBrk="0" hangingPunct="1">
      <a:defRPr sz="1785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B6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6"/>
    <p:restoredTop sz="94643"/>
  </p:normalViewPr>
  <p:slideViewPr>
    <p:cSldViewPr snapToGrid="0" snapToObjects="1">
      <p:cViewPr>
        <p:scale>
          <a:sx n="155" d="100"/>
          <a:sy n="155" d="100"/>
        </p:scale>
        <p:origin x="4440" y="1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509" y="1143000"/>
            <a:ext cx="5486983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9897" y="795267"/>
            <a:ext cx="6479381" cy="1691770"/>
          </a:xfrm>
        </p:spPr>
        <p:txBody>
          <a:bodyPr anchor="b"/>
          <a:lstStyle>
            <a:lvl1pPr algn="ctr">
              <a:defRPr sz="425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9897" y="2552278"/>
            <a:ext cx="6479381" cy="1173215"/>
          </a:xfrm>
        </p:spPr>
        <p:txBody>
          <a:bodyPr/>
          <a:lstStyle>
            <a:lvl1pPr marL="0" indent="0" algn="ctr">
              <a:buNone/>
              <a:defRPr sz="1700"/>
            </a:lvl1pPr>
            <a:lvl2pPr marL="323850" indent="0" algn="ctr">
              <a:buNone/>
              <a:defRPr sz="1415"/>
            </a:lvl2pPr>
            <a:lvl3pPr marL="647700" indent="0" algn="ctr">
              <a:buNone/>
              <a:defRPr sz="1275"/>
            </a:lvl3pPr>
            <a:lvl4pPr marL="972185" indent="0" algn="ctr">
              <a:buNone/>
              <a:defRPr sz="1135"/>
            </a:lvl4pPr>
            <a:lvl5pPr marL="1296035" indent="0" algn="ctr">
              <a:buNone/>
              <a:defRPr sz="1135"/>
            </a:lvl5pPr>
            <a:lvl6pPr marL="1619885" indent="0" algn="ctr">
              <a:buNone/>
              <a:defRPr sz="1135"/>
            </a:lvl6pPr>
            <a:lvl7pPr marL="1943735" indent="0" algn="ctr">
              <a:buNone/>
              <a:defRPr sz="1135"/>
            </a:lvl7pPr>
            <a:lvl8pPr marL="2267585" indent="0" algn="ctr">
              <a:buNone/>
              <a:defRPr sz="1135"/>
            </a:lvl8pPr>
            <a:lvl9pPr marL="2592070" indent="0" algn="ctr">
              <a:buNone/>
              <a:defRPr sz="1135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2410" y="258715"/>
            <a:ext cx="1862822" cy="411806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593943" y="258715"/>
            <a:ext cx="5480477" cy="411806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8"/>
          <p:cNvSpPr/>
          <p:nvPr/>
        </p:nvSpPr>
        <p:spPr>
          <a:xfrm>
            <a:off x="0" y="4588834"/>
            <a:ext cx="8639175" cy="270186"/>
          </a:xfrm>
          <a:prstGeom prst="rect">
            <a:avLst/>
          </a:prstGeom>
          <a:solidFill>
            <a:srgbClr val="FFDE1D"/>
          </a:solidFill>
          <a:ln w="12700">
            <a:miter lim="400000"/>
          </a:ln>
        </p:spPr>
        <p:txBody>
          <a:bodyPr lIns="32392" rIns="32392" anchor="ctr"/>
          <a:lstStyle/>
          <a:p>
            <a:pPr algn="ctr" defTabSz="911860">
              <a:defRPr>
                <a:solidFill>
                  <a:srgbClr val="FFCE2F"/>
                </a:solidFill>
                <a:latin typeface="宋体"/>
                <a:ea typeface="宋体"/>
                <a:cs typeface="宋体"/>
                <a:sym typeface="宋体"/>
              </a:defRPr>
            </a:pPr>
            <a:endParaRPr sz="1265"/>
          </a:p>
        </p:txBody>
      </p:sp>
      <p:sp>
        <p:nvSpPr>
          <p:cNvPr id="12" name="文本框 12"/>
          <p:cNvSpPr txBox="1"/>
          <p:nvPr/>
        </p:nvSpPr>
        <p:spPr>
          <a:xfrm>
            <a:off x="32397" y="4639968"/>
            <a:ext cx="8574382" cy="221615"/>
          </a:xfrm>
          <a:prstGeom prst="rect">
            <a:avLst/>
          </a:prstGeom>
          <a:ln w="12700">
            <a:miter lim="400000"/>
          </a:ln>
        </p:spPr>
        <p:txBody>
          <a:bodyPr lIns="32392" rIns="32392">
            <a:spAutoFit/>
          </a:bodyPr>
          <a:lstStyle>
            <a:lvl1pPr algn="ctr">
              <a:defRPr sz="1200" b="1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sz="850"/>
              <a:t>www.top100summit.com</a:t>
            </a:r>
            <a:endParaRPr sz="850"/>
          </a:p>
        </p:txBody>
      </p:sp>
      <p:pic>
        <p:nvPicPr>
          <p:cNvPr id="13" name="图片 13" descr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286" y="291776"/>
            <a:ext cx="1018779" cy="32205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4" name="图片 15" descr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5" y="4681989"/>
            <a:ext cx="791190" cy="1188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5" name="Picture 2" descr="Picture 2"/>
          <p:cNvPicPr>
            <a:picLocks noChangeAspect="1"/>
          </p:cNvPicPr>
          <p:nvPr/>
        </p:nvPicPr>
        <p:blipFill>
          <a:blip r:embed="rId4"/>
          <a:srcRect t="21031" b="45279"/>
          <a:stretch>
            <a:fillRect/>
          </a:stretch>
        </p:blipFill>
        <p:spPr>
          <a:xfrm>
            <a:off x="8209955" y="4628899"/>
            <a:ext cx="401398" cy="20376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444" y="1211461"/>
            <a:ext cx="7451288" cy="2021349"/>
          </a:xfrm>
        </p:spPr>
        <p:txBody>
          <a:bodyPr anchor="b"/>
          <a:lstStyle>
            <a:lvl1pPr>
              <a:defRPr sz="425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89444" y="3251933"/>
            <a:ext cx="7451288" cy="1062980"/>
          </a:xfrm>
        </p:spPr>
        <p:txBody>
          <a:bodyPr/>
          <a:lstStyle>
            <a:lvl1pPr marL="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1pPr>
            <a:lvl2pPr marL="323850" indent="0">
              <a:buNone/>
              <a:defRPr sz="1415">
                <a:solidFill>
                  <a:schemeClr val="tx1">
                    <a:tint val="75000"/>
                  </a:schemeClr>
                </a:solidFill>
              </a:defRPr>
            </a:lvl2pPr>
            <a:lvl3pPr marL="647700" indent="0">
              <a:buNone/>
              <a:defRPr sz="1275">
                <a:solidFill>
                  <a:schemeClr val="tx1">
                    <a:tint val="75000"/>
                  </a:schemeClr>
                </a:solidFill>
              </a:defRPr>
            </a:lvl3pPr>
            <a:lvl4pPr marL="972185" indent="0">
              <a:buNone/>
              <a:defRPr sz="1135">
                <a:solidFill>
                  <a:schemeClr val="tx1">
                    <a:tint val="75000"/>
                  </a:schemeClr>
                </a:solidFill>
              </a:defRPr>
            </a:lvl4pPr>
            <a:lvl5pPr marL="1296035" indent="0">
              <a:buNone/>
              <a:defRPr sz="1135">
                <a:solidFill>
                  <a:schemeClr val="tx1">
                    <a:tint val="75000"/>
                  </a:schemeClr>
                </a:solidFill>
              </a:defRPr>
            </a:lvl5pPr>
            <a:lvl6pPr marL="1619885" indent="0">
              <a:buNone/>
              <a:defRPr sz="1135">
                <a:solidFill>
                  <a:schemeClr val="tx1">
                    <a:tint val="75000"/>
                  </a:schemeClr>
                </a:solidFill>
              </a:defRPr>
            </a:lvl6pPr>
            <a:lvl7pPr marL="1943735" indent="0">
              <a:buNone/>
              <a:defRPr sz="1135">
                <a:solidFill>
                  <a:schemeClr val="tx1">
                    <a:tint val="75000"/>
                  </a:schemeClr>
                </a:solidFill>
              </a:defRPr>
            </a:lvl7pPr>
            <a:lvl8pPr marL="2267585" indent="0">
              <a:buNone/>
              <a:defRPr sz="1135">
                <a:solidFill>
                  <a:schemeClr val="tx1">
                    <a:tint val="75000"/>
                  </a:schemeClr>
                </a:solidFill>
              </a:defRPr>
            </a:lvl8pPr>
            <a:lvl9pPr marL="2592070" indent="0">
              <a:buNone/>
              <a:defRPr sz="113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93943" y="1293574"/>
            <a:ext cx="3671649" cy="30832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373583" y="1293574"/>
            <a:ext cx="3671649" cy="308320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069" y="258715"/>
            <a:ext cx="7451288" cy="93924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95069" y="1191213"/>
            <a:ext cx="3654776" cy="583795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3850" indent="0">
              <a:buNone/>
              <a:defRPr sz="1415" b="1"/>
            </a:lvl2pPr>
            <a:lvl3pPr marL="647700" indent="0">
              <a:buNone/>
              <a:defRPr sz="1275" b="1"/>
            </a:lvl3pPr>
            <a:lvl4pPr marL="972185" indent="0">
              <a:buNone/>
              <a:defRPr sz="1135" b="1"/>
            </a:lvl4pPr>
            <a:lvl5pPr marL="1296035" indent="0">
              <a:buNone/>
              <a:defRPr sz="1135" b="1"/>
            </a:lvl5pPr>
            <a:lvl6pPr marL="1619885" indent="0">
              <a:buNone/>
              <a:defRPr sz="1135" b="1"/>
            </a:lvl6pPr>
            <a:lvl7pPr marL="1943735" indent="0">
              <a:buNone/>
              <a:defRPr sz="1135" b="1"/>
            </a:lvl7pPr>
            <a:lvl8pPr marL="2267585" indent="0">
              <a:buNone/>
              <a:defRPr sz="1135" b="1"/>
            </a:lvl8pPr>
            <a:lvl9pPr marL="2592070" indent="0">
              <a:buNone/>
              <a:defRPr sz="1135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95069" y="1775008"/>
            <a:ext cx="3654776" cy="261077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373582" y="1191213"/>
            <a:ext cx="3672775" cy="583795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3850" indent="0">
              <a:buNone/>
              <a:defRPr sz="1415" b="1"/>
            </a:lvl2pPr>
            <a:lvl3pPr marL="647700" indent="0">
              <a:buNone/>
              <a:defRPr sz="1275" b="1"/>
            </a:lvl3pPr>
            <a:lvl4pPr marL="972185" indent="0">
              <a:buNone/>
              <a:defRPr sz="1135" b="1"/>
            </a:lvl4pPr>
            <a:lvl5pPr marL="1296035" indent="0">
              <a:buNone/>
              <a:defRPr sz="1135" b="1"/>
            </a:lvl5pPr>
            <a:lvl6pPr marL="1619885" indent="0">
              <a:buNone/>
              <a:defRPr sz="1135" b="1"/>
            </a:lvl6pPr>
            <a:lvl7pPr marL="1943735" indent="0">
              <a:buNone/>
              <a:defRPr sz="1135" b="1"/>
            </a:lvl7pPr>
            <a:lvl8pPr marL="2267585" indent="0">
              <a:buNone/>
              <a:defRPr sz="1135" b="1"/>
            </a:lvl8pPr>
            <a:lvl9pPr marL="2592070" indent="0">
              <a:buNone/>
              <a:defRPr sz="1135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373582" y="1775008"/>
            <a:ext cx="3672775" cy="261077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069" y="323956"/>
            <a:ext cx="2786359" cy="1133846"/>
          </a:xfrm>
        </p:spPr>
        <p:txBody>
          <a:bodyPr anchor="b"/>
          <a:lstStyle>
            <a:lvl1pPr>
              <a:defRPr sz="227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72775" y="699655"/>
            <a:ext cx="4373582" cy="3453280"/>
          </a:xfrm>
        </p:spPr>
        <p:txBody>
          <a:bodyPr/>
          <a:lstStyle>
            <a:lvl1pPr>
              <a:defRPr sz="2270"/>
            </a:lvl1pPr>
            <a:lvl2pPr>
              <a:defRPr sz="1985"/>
            </a:lvl2pPr>
            <a:lvl3pPr>
              <a:defRPr sz="1700"/>
            </a:lvl3pPr>
            <a:lvl4pPr>
              <a:defRPr sz="1415"/>
            </a:lvl4pPr>
            <a:lvl5pPr>
              <a:defRPr sz="1415"/>
            </a:lvl5pPr>
            <a:lvl6pPr>
              <a:defRPr sz="1415"/>
            </a:lvl6pPr>
            <a:lvl7pPr>
              <a:defRPr sz="1415"/>
            </a:lvl7pPr>
            <a:lvl8pPr>
              <a:defRPr sz="1415"/>
            </a:lvl8pPr>
            <a:lvl9pPr>
              <a:defRPr sz="1415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95069" y="1457802"/>
            <a:ext cx="2786359" cy="2700757"/>
          </a:xfrm>
        </p:spPr>
        <p:txBody>
          <a:bodyPr/>
          <a:lstStyle>
            <a:lvl1pPr marL="0" indent="0">
              <a:buNone/>
              <a:defRPr sz="1135"/>
            </a:lvl1pPr>
            <a:lvl2pPr marL="323850" indent="0">
              <a:buNone/>
              <a:defRPr sz="990"/>
            </a:lvl2pPr>
            <a:lvl3pPr marL="647700" indent="0">
              <a:buNone/>
              <a:defRPr sz="850"/>
            </a:lvl3pPr>
            <a:lvl4pPr marL="972185" indent="0">
              <a:buNone/>
              <a:defRPr sz="710"/>
            </a:lvl4pPr>
            <a:lvl5pPr marL="1296035" indent="0">
              <a:buNone/>
              <a:defRPr sz="710"/>
            </a:lvl5pPr>
            <a:lvl6pPr marL="1619885" indent="0">
              <a:buNone/>
              <a:defRPr sz="710"/>
            </a:lvl6pPr>
            <a:lvl7pPr marL="1943735" indent="0">
              <a:buNone/>
              <a:defRPr sz="710"/>
            </a:lvl7pPr>
            <a:lvl8pPr marL="2267585" indent="0">
              <a:buNone/>
              <a:defRPr sz="710"/>
            </a:lvl8pPr>
            <a:lvl9pPr marL="2592070" indent="0">
              <a:buNone/>
              <a:defRPr sz="71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069" y="323956"/>
            <a:ext cx="2786359" cy="1133846"/>
          </a:xfrm>
        </p:spPr>
        <p:txBody>
          <a:bodyPr anchor="b"/>
          <a:lstStyle>
            <a:lvl1pPr>
              <a:defRPr sz="227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2775" y="699655"/>
            <a:ext cx="4373582" cy="3453280"/>
          </a:xfrm>
        </p:spPr>
        <p:txBody>
          <a:bodyPr anchor="t"/>
          <a:lstStyle>
            <a:lvl1pPr marL="0" indent="0">
              <a:buNone/>
              <a:defRPr sz="2270"/>
            </a:lvl1pPr>
            <a:lvl2pPr marL="323850" indent="0">
              <a:buNone/>
              <a:defRPr sz="1985"/>
            </a:lvl2pPr>
            <a:lvl3pPr marL="647700" indent="0">
              <a:buNone/>
              <a:defRPr sz="1700"/>
            </a:lvl3pPr>
            <a:lvl4pPr marL="972185" indent="0">
              <a:buNone/>
              <a:defRPr sz="1415"/>
            </a:lvl4pPr>
            <a:lvl5pPr marL="1296035" indent="0">
              <a:buNone/>
              <a:defRPr sz="1415"/>
            </a:lvl5pPr>
            <a:lvl6pPr marL="1619885" indent="0">
              <a:buNone/>
              <a:defRPr sz="1415"/>
            </a:lvl6pPr>
            <a:lvl7pPr marL="1943735" indent="0">
              <a:buNone/>
              <a:defRPr sz="1415"/>
            </a:lvl7pPr>
            <a:lvl8pPr marL="2267585" indent="0">
              <a:buNone/>
              <a:defRPr sz="1415"/>
            </a:lvl8pPr>
            <a:lvl9pPr marL="2592070" indent="0">
              <a:buNone/>
              <a:defRPr sz="1415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95069" y="1457802"/>
            <a:ext cx="2786359" cy="2700757"/>
          </a:xfrm>
        </p:spPr>
        <p:txBody>
          <a:bodyPr/>
          <a:lstStyle>
            <a:lvl1pPr marL="0" indent="0">
              <a:buNone/>
              <a:defRPr sz="1135"/>
            </a:lvl1pPr>
            <a:lvl2pPr marL="323850" indent="0">
              <a:buNone/>
              <a:defRPr sz="990"/>
            </a:lvl2pPr>
            <a:lvl3pPr marL="647700" indent="0">
              <a:buNone/>
              <a:defRPr sz="850"/>
            </a:lvl3pPr>
            <a:lvl4pPr marL="972185" indent="0">
              <a:buNone/>
              <a:defRPr sz="710"/>
            </a:lvl4pPr>
            <a:lvl5pPr marL="1296035" indent="0">
              <a:buNone/>
              <a:defRPr sz="710"/>
            </a:lvl5pPr>
            <a:lvl6pPr marL="1619885" indent="0">
              <a:buNone/>
              <a:defRPr sz="710"/>
            </a:lvl6pPr>
            <a:lvl7pPr marL="1943735" indent="0">
              <a:buNone/>
              <a:defRPr sz="710"/>
            </a:lvl7pPr>
            <a:lvl8pPr marL="2267585" indent="0">
              <a:buNone/>
              <a:defRPr sz="710"/>
            </a:lvl8pPr>
            <a:lvl9pPr marL="2592070" indent="0">
              <a:buNone/>
              <a:defRPr sz="71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3944" y="258715"/>
            <a:ext cx="7451288" cy="9392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3944" y="1293574"/>
            <a:ext cx="7451288" cy="30832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3943" y="4503887"/>
            <a:ext cx="1943814" cy="2587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C0FD6-04AA-3540-A7BE-1740995ABA8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1727" y="4503887"/>
            <a:ext cx="2915722" cy="2587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1418" y="4503887"/>
            <a:ext cx="1943814" cy="2587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50E54-6B7A-4843-A97F-290E2D9D3FEB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647700" rtl="0" eaLnBrk="1" latinLnBrk="0" hangingPunct="1">
        <a:lnSpc>
          <a:spcPct val="90000"/>
        </a:lnSpc>
        <a:spcBef>
          <a:spcPct val="0"/>
        </a:spcBef>
        <a:buNone/>
        <a:defRPr sz="3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1925" indent="-161925" algn="l" defTabSz="647700" rtl="0" eaLnBrk="1" latinLnBrk="0" hangingPunct="1">
        <a:lnSpc>
          <a:spcPct val="90000"/>
        </a:lnSpc>
        <a:spcBef>
          <a:spcPts val="710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1pPr>
      <a:lvl2pPr marL="485775" indent="-161925" algn="l" defTabSz="64770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161925" algn="l" defTabSz="64770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415" kern="1200">
          <a:solidFill>
            <a:schemeClr val="tx1"/>
          </a:solidFill>
          <a:latin typeface="+mn-lt"/>
          <a:ea typeface="+mn-ea"/>
          <a:cs typeface="+mn-cs"/>
        </a:defRPr>
      </a:lvl3pPr>
      <a:lvl4pPr marL="1134110" indent="-161925" algn="l" defTabSz="64770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4pPr>
      <a:lvl5pPr marL="1457960" indent="-161925" algn="l" defTabSz="64770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5pPr>
      <a:lvl6pPr marL="1781810" indent="-161925" algn="l" defTabSz="64770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6pPr>
      <a:lvl7pPr marL="2105660" indent="-161925" algn="l" defTabSz="64770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7pPr>
      <a:lvl8pPr marL="2429510" indent="-161925" algn="l" defTabSz="64770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8pPr>
      <a:lvl9pPr marL="2753995" indent="-161925" algn="l" defTabSz="647700" rtl="0" eaLnBrk="1" latinLnBrk="0" hangingPunct="1">
        <a:lnSpc>
          <a:spcPct val="90000"/>
        </a:lnSpc>
        <a:spcBef>
          <a:spcPts val="355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7700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1pPr>
      <a:lvl2pPr marL="323850" algn="l" defTabSz="647700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2pPr>
      <a:lvl3pPr marL="647700" algn="l" defTabSz="647700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3pPr>
      <a:lvl4pPr marL="972185" algn="l" defTabSz="647700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4pPr>
      <a:lvl5pPr marL="1296035" algn="l" defTabSz="647700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5pPr>
      <a:lvl6pPr marL="1619885" algn="l" defTabSz="647700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6pPr>
      <a:lvl7pPr marL="1943735" algn="l" defTabSz="647700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7pPr>
      <a:lvl8pPr marL="2267585" algn="l" defTabSz="647700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8pPr>
      <a:lvl9pPr marL="2592070" algn="l" defTabSz="647700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" y="0"/>
            <a:ext cx="8638823" cy="485933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" y="0"/>
            <a:ext cx="8637905" cy="48590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711766" y="1887386"/>
            <a:ext cx="5215311" cy="469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sz="2460" b="1" dirty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字节跳动的前端工程化实践</a:t>
            </a:r>
            <a:endParaRPr kumimoji="1" sz="2460" b="1" dirty="0">
              <a:solidFill>
                <a:schemeClr val="bg1"/>
              </a:solidFill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304540" y="2552065"/>
            <a:ext cx="2030095" cy="26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100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林宜丙 前端</a:t>
            </a:r>
            <a:r>
              <a:rPr kumimoji="1" lang="zh-CN" altLang="en-US" sz="1100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工程师</a:t>
            </a:r>
            <a:endParaRPr kumimoji="1" lang="zh-CN" altLang="en-US" sz="1100" dirty="0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132205" y="2223135"/>
            <a:ext cx="2352675" cy="281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sz="1230" dirty="0">
                <a:solidFill>
                  <a:srgbClr val="00B0F0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·PART ONE</a:t>
            </a:r>
            <a:endParaRPr kumimoji="1" lang="en-GB" altLang="zh-CN" sz="1230" dirty="0">
              <a:solidFill>
                <a:srgbClr val="00B0F0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861185" y="2512695"/>
            <a:ext cx="7127240" cy="243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85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前端趋势及其新挑战</a:t>
            </a:r>
            <a:endParaRPr kumimoji="1" lang="en-US" altLang="zh-CN" sz="985" dirty="0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32205" y="2813050"/>
            <a:ext cx="2352675" cy="280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sz="1230" dirty="0">
                <a:solidFill>
                  <a:srgbClr val="00B0F0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sym typeface="+mn-ea"/>
              </a:rPr>
              <a:t>·PART </a:t>
            </a:r>
            <a:r>
              <a:rPr kumimoji="1" lang="en-US" altLang="en-GB" sz="1230" dirty="0">
                <a:solidFill>
                  <a:srgbClr val="00B0F0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sym typeface="+mn-ea"/>
              </a:rPr>
              <a:t>THREE</a:t>
            </a:r>
            <a:endParaRPr kumimoji="1" lang="en-US" altLang="en-GB" sz="1230" dirty="0">
              <a:solidFill>
                <a:srgbClr val="00B0F0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861185" y="3102610"/>
            <a:ext cx="7127240" cy="243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85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整体落地情况</a:t>
            </a:r>
            <a:endParaRPr kumimoji="1" lang="en-US" altLang="zh-CN" sz="985" dirty="0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293235" y="2223135"/>
            <a:ext cx="2352675" cy="280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sz="1230" dirty="0">
                <a:solidFill>
                  <a:srgbClr val="00B0F0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sym typeface="+mn-ea"/>
              </a:rPr>
              <a:t>·PART </a:t>
            </a:r>
            <a:r>
              <a:rPr kumimoji="1" lang="en-US" altLang="en-GB" sz="1230" dirty="0">
                <a:solidFill>
                  <a:srgbClr val="00B0F0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sym typeface="+mn-ea"/>
              </a:rPr>
              <a:t>TWO</a:t>
            </a:r>
            <a:endParaRPr kumimoji="1" lang="en-US" altLang="en-GB" sz="1230" dirty="0">
              <a:solidFill>
                <a:srgbClr val="00B0F0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022215" y="2512695"/>
            <a:ext cx="7127240" cy="243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85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应对挑战的实践</a:t>
            </a:r>
            <a:endParaRPr kumimoji="1" lang="en-US" altLang="zh-CN" sz="985" dirty="0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293235" y="2813050"/>
            <a:ext cx="2352675" cy="280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sz="1230" dirty="0">
                <a:solidFill>
                  <a:srgbClr val="00B0F0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sym typeface="+mn-ea"/>
              </a:rPr>
              <a:t>·PART </a:t>
            </a:r>
            <a:r>
              <a:rPr kumimoji="1" lang="en-US" altLang="en-GB" sz="1230" dirty="0">
                <a:solidFill>
                  <a:srgbClr val="00B0F0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sym typeface="+mn-ea"/>
              </a:rPr>
              <a:t>FOUR</a:t>
            </a:r>
            <a:endParaRPr kumimoji="1" lang="en-US" altLang="en-GB" sz="1230" dirty="0">
              <a:solidFill>
                <a:srgbClr val="00B0F0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  <a:sym typeface="+mn-ea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022215" y="3102610"/>
            <a:ext cx="7127240" cy="243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85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总结与展望</a:t>
            </a:r>
            <a:endParaRPr kumimoji="1" lang="en-US" altLang="zh-CN" sz="985" dirty="0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46710" y="779145"/>
            <a:ext cx="390525" cy="28003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kumimoji="1" lang="en-US" altLang="en-US" sz="1230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01</a:t>
            </a:r>
            <a:endParaRPr kumimoji="1" lang="en-US" altLang="zh-CN" sz="1230" dirty="0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7235" y="779145"/>
            <a:ext cx="3006090" cy="3187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1475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sym typeface="+mn-ea"/>
              </a:rPr>
              <a:t>前端</a:t>
            </a:r>
            <a:r>
              <a:rPr kumimoji="1" lang="zh-CN" altLang="en-US" sz="1475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sym typeface="+mn-ea"/>
              </a:rPr>
              <a:t>工种</a:t>
            </a:r>
            <a:r>
              <a:rPr kumimoji="1" lang="zh-CN" altLang="en-US" sz="1475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sym typeface="+mn-ea"/>
              </a:rPr>
              <a:t>趋势</a:t>
            </a:r>
            <a:endParaRPr kumimoji="1" lang="zh-CN" altLang="en-US" sz="1475" dirty="0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  <a:sym typeface="+mn-ea"/>
            </a:endParaRPr>
          </a:p>
        </p:txBody>
      </p:sp>
      <p:sp>
        <p:nvSpPr>
          <p:cNvPr id="1663" name="文本框 1662"/>
          <p:cNvSpPr txBox="1"/>
          <p:nvPr/>
        </p:nvSpPr>
        <p:spPr>
          <a:xfrm>
            <a:off x="2448327" y="779185"/>
            <a:ext cx="2853690" cy="3467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kumimoji="1" sz="1110" dirty="0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rPr>
              <a:t>技术栈变多样：Web, Node, Native</a:t>
            </a:r>
            <a:endParaRPr kumimoji="1" sz="1110" dirty="0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05507" y="2060336"/>
            <a:ext cx="86252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2400" b="1" dirty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谢</a:t>
            </a:r>
            <a:r>
              <a:rPr kumimoji="1" lang="en-US" altLang="en-US" sz="2400" b="1" dirty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 </a:t>
            </a:r>
            <a:r>
              <a:rPr kumimoji="1" lang="zh-CN" altLang="en-US" sz="2400" b="1" dirty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谢</a:t>
            </a:r>
            <a:r>
              <a:rPr kumimoji="1" lang="en-US" altLang="en-US" sz="2400" b="1" dirty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 </a:t>
            </a:r>
            <a:r>
              <a:rPr kumimoji="1" lang="zh-CN" altLang="en-US" sz="2400" b="1" dirty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观</a:t>
            </a:r>
            <a:r>
              <a:rPr kumimoji="1" lang="en-US" altLang="en-US" sz="2400" b="1" dirty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 </a:t>
            </a:r>
            <a:r>
              <a:rPr kumimoji="1" lang="zh-CN" altLang="en-US" sz="2400" b="1" dirty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看</a:t>
            </a:r>
            <a:endParaRPr kumimoji="1" lang="zh-CN" altLang="en-US" sz="2400" b="1" dirty="0">
              <a:solidFill>
                <a:schemeClr val="bg1"/>
              </a:solidFill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-133348" y="2522001"/>
            <a:ext cx="862525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1800" dirty="0">
                <a:solidFill>
                  <a:srgbClr val="00B0F0"/>
                </a:solidFill>
                <a:latin typeface="Source Han Sans SC Light" panose="020B0500000000000000" pitchFamily="34" charset="-128"/>
                <a:ea typeface="Source Han Sans SC Light" panose="020B0500000000000000" pitchFamily="34" charset="-128"/>
              </a:rPr>
              <a:t>thanks</a:t>
            </a:r>
            <a:endParaRPr kumimoji="1" lang="en-US" altLang="zh-CN" sz="1800" dirty="0">
              <a:solidFill>
                <a:srgbClr val="00B0F0"/>
              </a:solidFill>
              <a:latin typeface="Source Han Sans SC Light" panose="020B0500000000000000" pitchFamily="34" charset="-128"/>
              <a:ea typeface="Source Han Sans SC Light" panose="020B0500000000000000" pitchFamily="34" charset="-128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939c570a-beec-461c-bdfa-223ec8020b59"/>
  <p:tag name="COMMONDATA" val="eyJoZGlkIjoiZWZiNTQ3NDhjMjMwYjZjN2U5NTY3YTA4OGFiMjgyYjUifQ==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132</Words>
  <Application>WPS 演示</Application>
  <PresentationFormat>自定义</PresentationFormat>
  <Paragraphs>30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6" baseType="lpstr">
      <vt:lpstr>Arial</vt:lpstr>
      <vt:lpstr>宋体</vt:lpstr>
      <vt:lpstr>Wingdings</vt:lpstr>
      <vt:lpstr>宋体</vt:lpstr>
      <vt:lpstr>微软雅黑</vt:lpstr>
      <vt:lpstr>汉仪旗黑</vt:lpstr>
      <vt:lpstr>Source Han Sans CN</vt:lpstr>
      <vt:lpstr>苹方-简</vt:lpstr>
      <vt:lpstr>Source Han Sans CN Medium</vt:lpstr>
      <vt:lpstr>Source Han Sans SC Light</vt:lpstr>
      <vt:lpstr>微软雅黑</vt:lpstr>
      <vt:lpstr>宋体</vt:lpstr>
      <vt:lpstr>Arial Unicode MS</vt:lpstr>
      <vt:lpstr>Calibri</vt:lpstr>
      <vt:lpstr>Helvetica Neue</vt:lpstr>
      <vt:lpstr>汉仪书宋二KW</vt:lpstr>
      <vt:lpstr>Calibri Light</vt:lpstr>
      <vt:lpstr>等线 Light</vt:lpstr>
      <vt:lpstr>汉仪中等线KW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楽揚</cp:lastModifiedBy>
  <cp:revision>16</cp:revision>
  <dcterms:created xsi:type="dcterms:W3CDTF">2023-05-19T08:48:01Z</dcterms:created>
  <dcterms:modified xsi:type="dcterms:W3CDTF">2023-05-19T08:48:01Z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EF414C4C79DD91BD5D170764243FFDBC</vt:lpwstr>
  </property>
  <property fmtid="{D5CDD505-2E9C-101B-9397-08002B2CF9AE}" pid="3" name="KSOProductBuildVer">
    <vt:lpwstr>2052-5.4.1.7920</vt:lpwstr>
  </property>
</Properties>
</file>

<file path=docProps/thumbnail.jpeg>
</file>